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8989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600200"/>
            <a:ext cx="9144000" cy="36576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438"/>
            <a:ext cx="1827407" cy="6859503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6859503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090913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2090913"/>
            <a:ext cx="7772400" cy="1650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Jack Spirko </a:t>
            </a:r>
          </a:p>
          <a:p>
            <a:pPr>
              <a:buNone/>
            </a:pPr>
            <a:r>
              <a:rPr lang="en"/>
              <a:t>Land Contour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D0E0E3"/>
                </a:solidFill>
              </a:rPr>
              <a:t>7190 Nine Mile Bridge Rd, Fort Worth, TX 76135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004575" y="6010225"/>
            <a:ext cx="6913199" cy="209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>
                <a:solidFill>
                  <a:srgbClr val="D0E0E3"/>
                </a:solidFill>
              </a:rPr>
              <a:t>Chris VIncent</a:t>
            </a:r>
          </a:p>
          <a:p>
            <a:pPr algn="ctr">
              <a:buNone/>
            </a:pPr>
            <a:r>
              <a:rPr lang="en">
                <a:solidFill>
                  <a:srgbClr val="D0E0E3"/>
                </a:solidFill>
              </a:rPr>
              <a:t>cvvincent@gmail.com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Property</a:t>
            </a:r>
          </a:p>
        </p:txBody>
      </p:sp>
      <p:sp>
        <p:nvSpPr>
          <p:cNvPr id="78" name="Shape 78"/>
          <p:cNvSpPr/>
          <p:nvPr/>
        </p:nvSpPr>
        <p:spPr>
          <a:xfrm>
            <a:off x="1451500" y="1771225"/>
            <a:ext cx="5969175" cy="4750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2 ft Contour Lines</a:t>
            </a:r>
          </a:p>
        </p:txBody>
      </p:sp>
      <p:sp>
        <p:nvSpPr>
          <p:cNvPr id="84" name="Shape 84"/>
          <p:cNvSpPr/>
          <p:nvPr/>
        </p:nvSpPr>
        <p:spPr>
          <a:xfrm>
            <a:off x="1982675" y="1541650"/>
            <a:ext cx="5457825" cy="49434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5" name="Shape 85"/>
          <p:cNvSpPr txBox="1"/>
          <p:nvPr/>
        </p:nvSpPr>
        <p:spPr>
          <a:xfrm>
            <a:off x="3948275" y="3729650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b="1">
                <a:solidFill>
                  <a:srgbClr val="D0E0E3"/>
                </a:solidFill>
              </a:rPr>
              <a:t>Property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-451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 ft Contour Lines</a:t>
            </a:r>
          </a:p>
        </p:txBody>
      </p:sp>
      <p:sp>
        <p:nvSpPr>
          <p:cNvPr id="91" name="Shape 91"/>
          <p:cNvSpPr/>
          <p:nvPr/>
        </p:nvSpPr>
        <p:spPr>
          <a:xfrm>
            <a:off x="1246424" y="997920"/>
            <a:ext cx="6847950" cy="577897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2" name="Shape 92"/>
          <p:cNvSpPr txBox="1"/>
          <p:nvPr/>
        </p:nvSpPr>
        <p:spPr>
          <a:xfrm>
            <a:off x="6144050" y="997920"/>
            <a:ext cx="2037900" cy="444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b="1">
                <a:solidFill>
                  <a:srgbClr val="D0E0E3"/>
                </a:solidFill>
              </a:rPr>
              <a:t>High Point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-2105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2 inch Contour Lines</a:t>
            </a:r>
          </a:p>
        </p:txBody>
      </p:sp>
      <p:sp>
        <p:nvSpPr>
          <p:cNvPr id="98" name="Shape 98"/>
          <p:cNvSpPr/>
          <p:nvPr/>
        </p:nvSpPr>
        <p:spPr>
          <a:xfrm>
            <a:off x="1300289" y="1081497"/>
            <a:ext cx="7072185" cy="57193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9" name="Shape 99"/>
          <p:cNvSpPr txBox="1"/>
          <p:nvPr/>
        </p:nvSpPr>
        <p:spPr>
          <a:xfrm>
            <a:off x="6144050" y="997920"/>
            <a:ext cx="2037900" cy="444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>
                <a:solidFill>
                  <a:srgbClr val="D0E0E3"/>
                </a:solidFill>
              </a:rPr>
              <a:t>High Point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1252270" y="787201"/>
            <a:ext cx="7232528" cy="5894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-2105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2 inch Contour Lines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897867" y="983245"/>
            <a:ext cx="7379733" cy="587475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-2105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2 inch Contour Lines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/>
      <vt:lpstr>Jack Spirko  Land Contour</vt:lpstr>
      <vt:lpstr>Property</vt:lpstr>
      <vt:lpstr>2 ft Contour Lines</vt:lpstr>
      <vt:lpstr>1 ft Contour Lines</vt:lpstr>
      <vt:lpstr>2 inch Contour Lines</vt:lpstr>
      <vt:lpstr>2 inch Contour Lines</vt:lpstr>
      <vt:lpstr>2 inch Contour Lines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Spirko  Land Contour</dc:title>
  <dc:creator>Jack</dc:creator>
  <cp:lastModifiedBy>ar</cp:lastModifiedBy>
  <cp:revision>1</cp:revision>
  <dcterms:modified xsi:type="dcterms:W3CDTF">2013-02-19T14:34:43Z</dcterms:modified>
</cp:coreProperties>
</file>